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70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E67C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2" Type="http://schemas.openxmlformats.org/officeDocument/2006/relationships/image" Target="../media/image48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10" Type="http://schemas.openxmlformats.org/officeDocument/2006/relationships/image" Target="../media/image56.png"/><Relationship Id="rId4" Type="http://schemas.openxmlformats.org/officeDocument/2006/relationships/image" Target="../media/image50.png"/><Relationship Id="rId9" Type="http://schemas.openxmlformats.org/officeDocument/2006/relationships/image" Target="../media/image5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11" Type="http://schemas.openxmlformats.org/officeDocument/2006/relationships/image" Target="../media/image26.gif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12" Type="http://schemas.openxmlformats.org/officeDocument/2006/relationships/image" Target="../media/image39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11" Type="http://schemas.openxmlformats.org/officeDocument/2006/relationships/image" Target="../media/image38.png"/><Relationship Id="rId5" Type="http://schemas.openxmlformats.org/officeDocument/2006/relationships/image" Target="../media/image32.png"/><Relationship Id="rId10" Type="http://schemas.openxmlformats.org/officeDocument/2006/relationships/image" Target="../media/image37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0816" y="13289"/>
            <a:ext cx="4619166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779912" y="476672"/>
            <a:ext cx="5040560" cy="2808312"/>
          </a:xfrm>
          <a:prstGeom prst="rect">
            <a:avLst/>
          </a:prstGeom>
          <a:solidFill>
            <a:srgbClr val="4E67C8">
              <a:alpha val="8980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>
                  <a:solidFill>
                    <a:schemeClr val="tx2">
                      <a:lumMod val="20000"/>
                      <a:lumOff val="8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Интерак</a:t>
            </a:r>
            <a:r>
              <a:rPr lang="ru-RU" sz="2800" b="1" dirty="0">
                <a:ln>
                  <a:solidFill>
                    <a:schemeClr val="tx2">
                      <a:lumMod val="20000"/>
                      <a:lumOff val="8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2800" b="1" dirty="0" smtClean="0">
                <a:ln>
                  <a:solidFill>
                    <a:schemeClr val="tx2">
                      <a:lumMod val="20000"/>
                      <a:lumOff val="8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ивная </a:t>
            </a:r>
            <a:r>
              <a:rPr lang="ru-RU" sz="2800" b="1" dirty="0" smtClean="0">
                <a:ln>
                  <a:solidFill>
                    <a:schemeClr val="tx2">
                      <a:lumMod val="20000"/>
                      <a:lumOff val="8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игра</a:t>
            </a:r>
            <a:endParaRPr lang="ru-RU" sz="2800" b="1" dirty="0" smtClean="0">
              <a:ln>
                <a:solidFill>
                  <a:schemeClr val="tx2">
                    <a:lumMod val="20000"/>
                    <a:lumOff val="80000"/>
                  </a:schemeClr>
                </a:solidFill>
              </a:ln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ln>
                  <a:solidFill>
                    <a:schemeClr val="tx2">
                      <a:lumMod val="20000"/>
                      <a:lumOff val="8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800" b="1" dirty="0" smtClean="0">
                <a:ln>
                  <a:solidFill>
                    <a:schemeClr val="tx2">
                      <a:lumMod val="20000"/>
                      <a:lumOff val="8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о </a:t>
            </a:r>
            <a:r>
              <a:rPr lang="ru-RU" sz="2800" b="1" dirty="0" smtClean="0">
                <a:ln>
                  <a:solidFill>
                    <a:schemeClr val="tx2">
                      <a:lumMod val="20000"/>
                      <a:lumOff val="8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мотивам русской народной сказки </a:t>
            </a:r>
            <a:r>
              <a:rPr lang="ru-RU" sz="2800" b="1" dirty="0" smtClean="0">
                <a:ln>
                  <a:solidFill>
                    <a:schemeClr val="tx2">
                      <a:lumMod val="20000"/>
                      <a:lumOff val="8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dirty="0" smtClean="0">
                <a:ln>
                  <a:solidFill>
                    <a:schemeClr val="tx2">
                      <a:lumMod val="20000"/>
                      <a:lumOff val="8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Снегурочка</a:t>
            </a:r>
            <a:r>
              <a:rPr lang="ru-RU" sz="2800" b="1" dirty="0" smtClean="0">
                <a:ln>
                  <a:solidFill>
                    <a:schemeClr val="tx2">
                      <a:lumMod val="20000"/>
                      <a:lumOff val="8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/>
            <a:r>
              <a:rPr lang="ru-RU" b="1" dirty="0" smtClean="0">
                <a:ln>
                  <a:solidFill>
                    <a:schemeClr val="tx2">
                      <a:lumMod val="20000"/>
                      <a:lumOff val="8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b="1" dirty="0" smtClean="0">
                <a:ln>
                  <a:solidFill>
                    <a:schemeClr val="tx2">
                      <a:lumMod val="20000"/>
                      <a:lumOff val="8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тарший дошкольный возраст</a:t>
            </a:r>
          </a:p>
          <a:p>
            <a:pPr algn="ctr"/>
            <a:r>
              <a:rPr lang="ru-RU" b="1" dirty="0" smtClean="0">
                <a:ln>
                  <a:solidFill>
                    <a:schemeClr val="tx2">
                      <a:lumMod val="20000"/>
                      <a:lumOff val="8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b="1" dirty="0" smtClean="0">
                <a:ln>
                  <a:solidFill>
                    <a:schemeClr val="tx2">
                      <a:lumMod val="20000"/>
                      <a:lumOff val="8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бразовательная область: познание</a:t>
            </a:r>
          </a:p>
          <a:p>
            <a:pPr algn="ctr"/>
            <a:r>
              <a:rPr lang="ru-RU" b="1" dirty="0" smtClean="0">
                <a:ln>
                  <a:solidFill>
                    <a:schemeClr val="tx2">
                      <a:lumMod val="20000"/>
                      <a:lumOff val="8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( экология с </a:t>
            </a:r>
            <a:r>
              <a:rPr lang="ru-RU" b="1" dirty="0" smtClean="0">
                <a:ln>
                  <a:solidFill>
                    <a:schemeClr val="tx2">
                      <a:lumMod val="20000"/>
                      <a:lumOff val="8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интеграцией математики </a:t>
            </a:r>
            <a:r>
              <a:rPr lang="ru-RU" b="1" dirty="0" smtClean="0">
                <a:ln>
                  <a:solidFill>
                    <a:schemeClr val="tx2">
                      <a:lumMod val="20000"/>
                      <a:lumOff val="8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)</a:t>
            </a:r>
            <a:endParaRPr lang="ru-RU" b="1" dirty="0">
              <a:ln>
                <a:solidFill>
                  <a:schemeClr val="tx2">
                    <a:lumMod val="20000"/>
                    <a:lumOff val="80000"/>
                  </a:schemeClr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44008" y="5301208"/>
            <a:ext cx="4186158" cy="1080120"/>
          </a:xfrm>
          <a:prstGeom prst="rect">
            <a:avLst/>
          </a:prstGeom>
          <a:solidFill>
            <a:srgbClr val="4E67C8">
              <a:alpha val="8980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n>
                  <a:solidFill>
                    <a:schemeClr val="tx2">
                      <a:lumMod val="20000"/>
                      <a:lumOff val="8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Автор: воспитатель МБДОУ №34 </a:t>
            </a:r>
            <a:endParaRPr lang="ru-RU" sz="2000" b="1" dirty="0" smtClean="0">
              <a:ln>
                <a:solidFill>
                  <a:schemeClr val="tx2">
                    <a:lumMod val="20000"/>
                    <a:lumOff val="80000"/>
                  </a:schemeClr>
                </a:solidFill>
              </a:ln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ln>
                  <a:solidFill>
                    <a:schemeClr val="tx2">
                      <a:lumMod val="20000"/>
                      <a:lumOff val="8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Смагина </a:t>
            </a:r>
            <a:r>
              <a:rPr lang="ru-RU" sz="2000" b="1" dirty="0" smtClean="0">
                <a:ln>
                  <a:solidFill>
                    <a:schemeClr val="tx2">
                      <a:lumMod val="20000"/>
                      <a:lumOff val="8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Юлия Михайловна</a:t>
            </a:r>
            <a:endParaRPr lang="ru-RU" sz="2000" b="1" dirty="0">
              <a:ln>
                <a:solidFill>
                  <a:schemeClr val="tx2">
                    <a:lumMod val="20000"/>
                    <a:lumOff val="80000"/>
                  </a:schemeClr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11481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7219" y="252587"/>
            <a:ext cx="34163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n>
                  <a:solidFill>
                    <a:srgbClr val="002060"/>
                  </a:solidFill>
                </a:ln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Четвертый лишний</a:t>
            </a:r>
            <a:endParaRPr lang="ru-RU" dirty="0">
              <a:ln>
                <a:solidFill>
                  <a:srgbClr val="002060"/>
                </a:solidFill>
              </a:ln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99497" y="3851287"/>
            <a:ext cx="2491938" cy="210153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28452" y="1196752"/>
            <a:ext cx="2391589" cy="191115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88664" y="4139394"/>
            <a:ext cx="1771168" cy="152531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98295" y="1270698"/>
            <a:ext cx="1619250" cy="161925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96774" y="1071083"/>
            <a:ext cx="2592288" cy="2055175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09203" y="3843026"/>
            <a:ext cx="2592288" cy="2055175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928102" y="3851287"/>
            <a:ext cx="2592288" cy="2055175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892910" y="1052736"/>
            <a:ext cx="2592288" cy="2055175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41209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7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347" y="252587"/>
            <a:ext cx="34163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n>
                  <a:solidFill>
                    <a:srgbClr val="002060"/>
                  </a:solidFill>
                </a:ln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Четвертый лишний</a:t>
            </a:r>
            <a:endParaRPr lang="ru-RU" dirty="0">
              <a:ln>
                <a:solidFill>
                  <a:srgbClr val="002060"/>
                </a:solidFill>
              </a:ln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96774" y="1071083"/>
            <a:ext cx="2592288" cy="2055175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09203" y="3843026"/>
            <a:ext cx="2592288" cy="2055175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928102" y="3851287"/>
            <a:ext cx="2592288" cy="2055175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892910" y="1052736"/>
            <a:ext cx="2592288" cy="2055175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336" y="3899794"/>
            <a:ext cx="1912967" cy="179639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57521" y="1292796"/>
            <a:ext cx="2037463" cy="1597151"/>
          </a:xfrm>
          <a:prstGeom prst="rect">
            <a:avLst/>
          </a:prstGeom>
        </p:spPr>
      </p:pic>
      <p:pic>
        <p:nvPicPr>
          <p:cNvPr id="1026" name="Picture 2" descr="Картинки по запросу сугробы на прозрачном фон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7610" y="1106663"/>
            <a:ext cx="2535474" cy="1783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00792" y="3920576"/>
            <a:ext cx="2249238" cy="1859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44166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0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252587"/>
            <a:ext cx="8591263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n>
                  <a:solidFill>
                    <a:srgbClr val="002060"/>
                  </a:solidFill>
                </a:ln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Пошла в лес Снегурочка с подружками, цветы </a:t>
            </a:r>
          </a:p>
          <a:p>
            <a:r>
              <a:rPr lang="ru-RU" sz="2800" b="1" dirty="0" smtClean="0">
                <a:ln>
                  <a:solidFill>
                    <a:srgbClr val="002060"/>
                  </a:solidFill>
                </a:ln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собирать, хороводы водить. выбери лишний цветок</a:t>
            </a:r>
          </a:p>
        </p:txBody>
      </p:sp>
      <p:sp>
        <p:nvSpPr>
          <p:cNvPr id="3" name="AutoShape 2" descr="Картинки по запросу wdtnjr на прозрачном фон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Картинки по запросу wdtnjr на прозрачном фоне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7" descr="Картинки по запросу wdtnjr на прозрачном фоне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9" descr="Картинки по запросу wdtnjr на прозрачном фоне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7" name="Picture 11" descr="Похожее изображение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7975" y="1206694"/>
            <a:ext cx="2263599" cy="1978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9" name="Picture 13" descr="Похожее изображени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77013" y="1330729"/>
            <a:ext cx="2857500" cy="1862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11" name="Picture 15" descr="Картинки по запросу wdtnjr на прозрачном фон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195712"/>
            <a:ext cx="2311425" cy="2218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13" name="Picture 17" descr="Похожее изображение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9839" y="3516138"/>
            <a:ext cx="1640341" cy="1468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17" name="Picture 21" descr="Похожее изображение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4513" y="1090758"/>
            <a:ext cx="2016224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19" name="Picture 23" descr="Картинки по запросу wdtnjr на прозрачном фоне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034" y="5085185"/>
            <a:ext cx="1829953" cy="1505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21" name="Picture 25" descr="Похожее изображение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75143" y="4009526"/>
            <a:ext cx="2689145" cy="2151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23" name="Picture 27" descr="Похожее изображение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93742" y="3542707"/>
            <a:ext cx="1407482" cy="3284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25" name="Picture 29" descr="Картинки по запросу wdtnjr на прозрачном фоне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18419" y="4987581"/>
            <a:ext cx="1287721" cy="1398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83434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11560" y="5750004"/>
            <a:ext cx="7498196" cy="1107996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66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 новых встреч!!!</a:t>
            </a:r>
            <a:endParaRPr lang="ru-RU" sz="6600" b="1" dirty="0">
              <a:solidFill>
                <a:schemeClr val="accent2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53238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97155" y="188639"/>
            <a:ext cx="8846845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n>
                  <a:solidFill>
                    <a:srgbClr val="002060"/>
                  </a:solidFill>
                </a:ln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Пришла зима. Расставь картинки</a:t>
            </a:r>
          </a:p>
          <a:p>
            <a:r>
              <a:rPr lang="ru-RU" sz="2800" b="1" dirty="0" smtClean="0">
                <a:ln>
                  <a:solidFill>
                    <a:srgbClr val="002060"/>
                  </a:solidFill>
                </a:ln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со временами года последовательно, начиная с зимы</a:t>
            </a:r>
            <a:endParaRPr lang="ru-RU" dirty="0">
              <a:ln>
                <a:solidFill>
                  <a:srgbClr val="002060"/>
                </a:solidFill>
              </a:ln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1560" y="1509392"/>
            <a:ext cx="1620437" cy="235165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99792" y="1509391"/>
            <a:ext cx="1618944" cy="235165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88024" y="1509391"/>
            <a:ext cx="1613049" cy="235165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25999" y="1541666"/>
            <a:ext cx="1599991" cy="2319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6889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2.89017E-7 C 0.00122 0.05781 0.00122 0.11792 0.00799 0.17549 C 0.01198 0.24948 0.01389 0.27237 0.00625 0.3785 C 0.00591 0.38289 -0.00312 0.38266 -0.00312 0.38266 " pathEditMode="relative" ptsTypes="fff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4.81481E-6 C 0.00764 0.01203 0.01215 0.02685 0.01997 0.03865 C 0.02847 0.05138 0.03854 0.06458 0.04462 0.07986 C 0.05035 0.09398 0.05313 0.10694 0.06198 0.11875 C 0.06493 0.12708 0.06719 0.13634 0.07049 0.14421 C 0.0724 0.14907 0.07552 0.153 0.07778 0.15787 C 0.08594 0.17546 0.08108 0.16967 0.08906 0.17731 C 0.09583 0.1949 0.0875 0.17754 0.09792 0.18703 C 0.09931 0.18842 0.09931 0.19143 0.1007 0.19282 C 0.10434 0.19722 0.10885 0.19976 0.11215 0.20439 C 0.12153 0.21782 0.12986 0.23217 0.13958 0.24537 C 0.1408 0.24722 0.14115 0.24976 0.14236 0.25138 C 0.14392 0.2537 0.14653 0.25486 0.14809 0.25717 C 0.15295 0.26342 0.1559 0.2699 0.1625 0.27291 C 0.16892 0.28125 0.1684 0.29259 0.17691 0.29606 C 0.18247 0.30393 0.1776 0.31643 0.18281 0.32337 C 0.18594 0.32754 0.19427 0.32731 0.19861 0.32939 C 0.20035 0.3375 0.20469 0.34189 0.20868 0.34884 C 0.2099 0.3581 0.21042 0.36412 0.21285 0.37407 C 0.21337 0.37615 0.21302 0.37893 0.21441 0.38009 C 0.21545 0.38148 0.21719 0.38009 0.21875 0.38009 " pathEditMode="relative" rAng="0" ptsTypes="ffffffffffffffffffffA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938" y="190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57 0.01412 C 0.01892 0.07222 0.0434 0.12708 0.06215 0.18587 C 0.06458 0.19351 0.07239 0.20393 0.07586 0.21018 C 0.08645 0.22939 0.09895 0.24652 0.11059 0.26458 C 0.11909 0.27754 0.12326 0.28587 0.13038 0.29907 C 0.13507 0.30763 0.14461 0.31319 0.15 0.32129 C 0.16423 0.34212 0.15173 0.33032 0.16215 0.33935 C 0.16701 0.34814 0.17204 0.35763 0.17882 0.36365 C 0.18871 0.38379 0.1802 0.36967 0.21979 0.37384 C 0.22586 0.37453 0.23784 0.37569 0.23784 0.37592 " pathEditMode="relative" rAng="0" ptsTypes="fffffffffA"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62" y="184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5.55112E-17 C -0.00139 0.01227 -0.00244 0.01736 -0.00869 0.02616 C -0.01112 0.04005 -0.01823 0.04815 -0.02448 0.05856 C -0.03455 0.07523 -0.04428 0.09213 -0.05747 0.10324 C -0.05903 0.10602 -0.06007 0.10903 -0.06181 0.11134 C -0.0658 0.11644 -0.07136 0.11944 -0.07466 0.12546 C -0.07917 0.1338 -0.08369 0.13727 -0.08907 0.14375 C -0.1 0.15671 -0.11146 0.16968 -0.125 0.17616 C -0.1283 0.17778 -0.13021 0.1831 -0.13351 0.18426 C -0.13559 0.18495 -0.13733 0.18565 -0.13924 0.18634 C -0.14896 0.19537 -0.15747 0.20718 -0.16667 0.21667 C -0.16841 0.21852 -0.17066 0.21898 -0.1724 0.22083 C -0.1783 0.22685 -0.17917 0.23056 -0.18664 0.23287 C -0.19184 0.24005 -0.19879 0.24352 -0.20556 0.24699 C -0.21823 0.25394 -0.23073 0.26157 -0.2441 0.26551 C -0.24914 0.27199 -0.25521 0.27106 -0.26146 0.27361 C -0.26494 0.275 -0.26806 0.27847 -0.27153 0.27963 C -0.28108 0.28287 -0.3158 0.28356 -0.31615 0.28356 C -0.32622 0.28727 -0.33594 0.29213 -0.34619 0.29583 C -0.35209 0.30139 -0.35816 0.30301 -0.36476 0.30579 C -0.36771 0.30694 -0.37344 0.30995 -0.37344 0.31019 C -0.37778 0.3088 -0.38195 0.30579 -0.38629 0.30579 C -0.39237 0.30579 -0.39705 0.31366 -0.40209 0.31829 C -0.40504 0.32083 -0.40886 0.32083 -0.41216 0.32222 C -0.41806 0.33032 -0.42466 0.3331 -0.43247 0.33634 C -0.44653 0.35 -0.4257 0.33079 -0.44254 0.34259 C -0.44983 0.34769 -0.45643 0.35556 -0.46407 0.36065 C -0.46771 0.36597 -0.46719 0.36458 -0.46962 0.37269 C -0.47032 0.37477 -0.47101 0.37917 -0.47101 0.3794 " pathEditMode="relative" rAng="0" ptsTypes="ffffffffffffffffffffffffffffA">
                                      <p:cBhvr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559" y="189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7155" y="188639"/>
            <a:ext cx="68730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n>
                  <a:solidFill>
                    <a:srgbClr val="002060"/>
                  </a:solidFill>
                </a:ln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 называются эти природные явления</a:t>
            </a:r>
            <a:endParaRPr lang="ru-RU" dirty="0">
              <a:ln>
                <a:solidFill>
                  <a:srgbClr val="002060"/>
                </a:solidFill>
              </a:ln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1560" y="719143"/>
            <a:ext cx="2682311" cy="210264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7944" y="743195"/>
            <a:ext cx="2765157" cy="207386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8172" y="3203716"/>
            <a:ext cx="3693790" cy="231125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68676" y="3428999"/>
            <a:ext cx="3003724" cy="2571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11552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7155" y="188639"/>
            <a:ext cx="61087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n>
                  <a:solidFill>
                    <a:srgbClr val="002060"/>
                  </a:solidFill>
                </a:ln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 называются это состояние воды</a:t>
            </a:r>
            <a:endParaRPr lang="ru-RU" dirty="0">
              <a:ln>
                <a:solidFill>
                  <a:srgbClr val="002060"/>
                </a:solidFill>
              </a:ln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7155" y="3558711"/>
            <a:ext cx="5859021" cy="332025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7945" y="1107955"/>
            <a:ext cx="2880320" cy="38404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03648" y="1772816"/>
            <a:ext cx="2199874" cy="2933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02807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97155" y="188639"/>
            <a:ext cx="61087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n>
                  <a:solidFill>
                    <a:srgbClr val="002060"/>
                  </a:solidFill>
                </a:ln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 называются это состояние воды</a:t>
            </a:r>
            <a:endParaRPr lang="ru-RU" dirty="0">
              <a:ln>
                <a:solidFill>
                  <a:srgbClr val="002060"/>
                </a:solidFill>
              </a:ln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32040" y="980728"/>
            <a:ext cx="3555110" cy="333846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1600" y="1406376"/>
            <a:ext cx="3600400" cy="4870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41513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3831" y="3573016"/>
            <a:ext cx="8509000" cy="3250169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9591" y="1340768"/>
            <a:ext cx="3064387" cy="177734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97155" y="188639"/>
            <a:ext cx="61087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n>
                  <a:solidFill>
                    <a:srgbClr val="002060"/>
                  </a:solidFill>
                </a:ln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 называются это состояние воды</a:t>
            </a:r>
            <a:endParaRPr lang="ru-RU" dirty="0">
              <a:ln>
                <a:solidFill>
                  <a:srgbClr val="002060"/>
                </a:solidFill>
              </a:ln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92487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664" y="0"/>
            <a:ext cx="8039958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n>
                  <a:solidFill>
                    <a:srgbClr val="002060"/>
                  </a:solidFill>
                </a:ln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Выбери только тех животных, которые впадают</a:t>
            </a:r>
          </a:p>
          <a:p>
            <a:r>
              <a:rPr lang="ru-RU" sz="2800" b="1" dirty="0">
                <a:ln>
                  <a:solidFill>
                    <a:srgbClr val="002060"/>
                  </a:solidFill>
                </a:ln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800" b="1" dirty="0" smtClean="0">
                <a:ln>
                  <a:solidFill>
                    <a:srgbClr val="002060"/>
                  </a:solidFill>
                </a:ln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имой в спячку</a:t>
            </a:r>
            <a:endParaRPr lang="ru-RU" dirty="0">
              <a:ln>
                <a:solidFill>
                  <a:srgbClr val="002060"/>
                </a:solidFill>
              </a:ln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35896" y="4897039"/>
            <a:ext cx="1892181" cy="172819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9278" y="5013176"/>
            <a:ext cx="2789024" cy="161205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35161" y="544159"/>
            <a:ext cx="2687824" cy="155486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47631" y="2646578"/>
            <a:ext cx="1391345" cy="148650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80150" y="1382611"/>
            <a:ext cx="1843565" cy="98938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44710" y="4487799"/>
            <a:ext cx="2248097" cy="259482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82692" y="2962480"/>
            <a:ext cx="2689913" cy="226849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23612" y="1164516"/>
            <a:ext cx="2469380" cy="222531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78470" y="2363632"/>
            <a:ext cx="1945245" cy="282880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81820" y="366014"/>
            <a:ext cx="2391589" cy="191115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6164" y="2962480"/>
            <a:ext cx="1771168" cy="152531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2144" y="744382"/>
            <a:ext cx="1619250" cy="161925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829" y="1816050"/>
            <a:ext cx="1843565" cy="98938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96336" y="3638390"/>
            <a:ext cx="1843565" cy="989380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84032" y="3638390"/>
            <a:ext cx="1843565" cy="98938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07527" y="5445224"/>
            <a:ext cx="1843565" cy="989380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05865" y="5939914"/>
            <a:ext cx="1843565" cy="989380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55831" y="1782482"/>
            <a:ext cx="1843565" cy="989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18862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0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1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2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0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2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7155" y="188639"/>
            <a:ext cx="41601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n>
                  <a:solidFill>
                    <a:srgbClr val="002060"/>
                  </a:solidFill>
                </a:ln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Выбери зимующих птиц</a:t>
            </a:r>
            <a:endParaRPr lang="ru-RU" dirty="0">
              <a:ln>
                <a:solidFill>
                  <a:srgbClr val="002060"/>
                </a:solidFill>
              </a:ln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026" name="Picture 2" descr="Картинки по запросу синица на прозрачном фон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980728"/>
            <a:ext cx="1410684" cy="1889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Картинки по запросу снегирь на прозрачном фон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24166"/>
            <a:ext cx="2880320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Картинки по запросу дятел на прозрачном фон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73736" y="4388276"/>
            <a:ext cx="1693408" cy="2489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Картинки по запросу сорока на прозрачном фоне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6296" y="3645024"/>
            <a:ext cx="1604167" cy="2959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Картинки по запросу голубь на прозрачном фоне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44208" y="643989"/>
            <a:ext cx="1978884" cy="1563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Картинки по запросу воробей на прозрачном фоне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188189"/>
            <a:ext cx="2023057" cy="1834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Картинки по запросу лебедь на прозрачном фоне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5525" y="2833094"/>
            <a:ext cx="2951703" cy="1623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Картинки по запросу цапля на прозрачном фоне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25037" y="3284984"/>
            <a:ext cx="1581958" cy="2600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Похожее изображение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29997" y="4424574"/>
            <a:ext cx="3421483" cy="2138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Картинки по запросу грач на прозрачном фоне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51480" y="2804893"/>
            <a:ext cx="2376264" cy="2106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1201" y="1173769"/>
            <a:ext cx="1872208" cy="1467609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50814" y="1173768"/>
            <a:ext cx="1872208" cy="1467609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67404" y="1191577"/>
            <a:ext cx="1872208" cy="1467609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02275" y="1337284"/>
            <a:ext cx="1872208" cy="1467609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71792" y="4178043"/>
            <a:ext cx="1872208" cy="146760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491" y="4759982"/>
            <a:ext cx="1872208" cy="1467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92704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0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6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0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4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10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2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10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00"/>
                            </p:stCondLst>
                            <p:childTnLst>
                              <p:par>
                                <p:cTn id="9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0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10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 tmFilter="0, 0; .2, .5; .8, .5; 1, 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250" autoRev="1" fill="hold"/>
                                        <p:tgtEl>
                                          <p:spTgt spid="10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4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10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 tmFilter="0, 0; .2, .5; .8, .5; 1, 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9" dur="250" autoRev="1" fill="hold"/>
                                        <p:tgtEl>
                                          <p:spTgt spid="10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8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10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 tmFilter="0, 0; .2, .5; .8, .5; 1, 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250" autoRev="1" fill="hold"/>
                                        <p:tgtEl>
                                          <p:spTgt spid="10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0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10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 tmFilter="0, 0; .2, .5; .8, .5; 1, 0"/>
                                        <p:tgtEl>
                                          <p:spTgt spid="10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1" dur="250" autoRev="1" fill="hold"/>
                                        <p:tgtEl>
                                          <p:spTgt spid="10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6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7155" y="188639"/>
            <a:ext cx="7999754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n>
                  <a:solidFill>
                    <a:srgbClr val="002060"/>
                  </a:solidFill>
                </a:ln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Пришла весна и Снегурочка отправилась в лес </a:t>
            </a:r>
          </a:p>
          <a:p>
            <a:r>
              <a:rPr lang="ru-RU" sz="2800" b="1" dirty="0" smtClean="0">
                <a:ln>
                  <a:solidFill>
                    <a:srgbClr val="002060"/>
                  </a:solidFill>
                </a:ln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 подружками. Выбери лишнее дерево</a:t>
            </a:r>
            <a:endParaRPr lang="ru-RU" dirty="0">
              <a:ln>
                <a:solidFill>
                  <a:srgbClr val="002060"/>
                </a:solidFill>
              </a:ln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2050" name="Picture 2" descr="Картинки по запросу береза рисунок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963" y="1772816"/>
            <a:ext cx="2673658" cy="3090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Картинки по запросу сосна рисунок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48983" y="1772816"/>
            <a:ext cx="2546769" cy="3076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Картинки по запросу пальма рисунок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40615" y="1771983"/>
            <a:ext cx="2203385" cy="3040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Картинки по запросу дуб рисунок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04167" y="1771983"/>
            <a:ext cx="2286594" cy="3048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90289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0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20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20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5 0.00602 L -0.1184 -0.03843 C -0.14375 -0.04838 -0.18056 -0.0537 -0.21944 -0.0537 C -0.26337 -0.0537 -0.29861 -0.04838 -0.32413 -0.03866 L -0.44236 0.00602 " pathEditMode="relative" rAng="10800000" ptsTypes="FffFF">
                                      <p:cBhvr>
                                        <p:cTn id="24" dur="2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101" y="-2986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0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6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227</TotalTime>
  <Words>116</Words>
  <Application>Microsoft Office PowerPoint</Application>
  <PresentationFormat>Экран (4:3)</PresentationFormat>
  <Paragraphs>23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Воздушный 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Юлия</dc:creator>
  <cp:lastModifiedBy>SADIK-36</cp:lastModifiedBy>
  <cp:revision>23</cp:revision>
  <dcterms:created xsi:type="dcterms:W3CDTF">2017-03-26T11:25:02Z</dcterms:created>
  <dcterms:modified xsi:type="dcterms:W3CDTF">2017-04-24T08:02:49Z</dcterms:modified>
</cp:coreProperties>
</file>